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4"/>
  </p:sldMasterIdLst>
  <p:notesMasterIdLst>
    <p:notesMasterId r:id="rId6"/>
  </p:notesMasterIdLst>
  <p:sldIdLst>
    <p:sldId id="256" r:id="rId5"/>
  </p:sldIdLst>
  <p:sldSz cx="35999738" cy="503999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FC82EF-5364-4EBD-A3A1-046078601310}" v="3" dt="2026-09-25T08:58:22.4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51"/>
    <p:restoredTop sz="94663"/>
  </p:normalViewPr>
  <p:slideViewPr>
    <p:cSldViewPr snapToGrid="0" showGuides="1">
      <p:cViewPr varScale="1">
        <p:scale>
          <a:sx n="14" d="100"/>
          <a:sy n="14" d="100"/>
        </p:scale>
        <p:origin x="3474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retta Crippa | Comune Calco" userId="2dbb0ec1-45d9-4343-adbe-c1f861e08c40" providerId="ADAL" clId="{4A1D6BF8-7154-4EA2-B492-ED6F1A9C360D}"/>
    <pc:docChg chg="modSld">
      <pc:chgData name="Loretta Crippa | Comune Calco" userId="2dbb0ec1-45d9-4343-adbe-c1f861e08c40" providerId="ADAL" clId="{4A1D6BF8-7154-4EA2-B492-ED6F1A9C360D}" dt="2026-09-25T08:58:22.414" v="2"/>
      <pc:docMkLst>
        <pc:docMk/>
      </pc:docMkLst>
      <pc:sldChg chg="addSp modSp">
        <pc:chgData name="Loretta Crippa | Comune Calco" userId="2dbb0ec1-45d9-4343-adbe-c1f861e08c40" providerId="ADAL" clId="{4A1D6BF8-7154-4EA2-B492-ED6F1A9C360D}" dt="2026-09-25T08:58:22.414" v="2"/>
        <pc:sldMkLst>
          <pc:docMk/>
          <pc:sldMk cId="3859946504" sldId="256"/>
        </pc:sldMkLst>
        <pc:picChg chg="add mod">
          <ac:chgData name="Loretta Crippa | Comune Calco" userId="2dbb0ec1-45d9-4343-adbe-c1f861e08c40" providerId="ADAL" clId="{4A1D6BF8-7154-4EA2-B492-ED6F1A9C360D}" dt="2026-09-25T08:57:36.151" v="0"/>
          <ac:picMkLst>
            <pc:docMk/>
            <pc:sldMk cId="3859946504" sldId="256"/>
            <ac:picMk id="2" creationId="{0FE786E4-3270-3638-871F-0843A76FC9D2}"/>
          </ac:picMkLst>
        </pc:picChg>
        <pc:picChg chg="add mod">
          <ac:chgData name="Loretta Crippa | Comune Calco" userId="2dbb0ec1-45d9-4343-adbe-c1f861e08c40" providerId="ADAL" clId="{4A1D6BF8-7154-4EA2-B492-ED6F1A9C360D}" dt="2026-09-25T08:57:54.549" v="1"/>
          <ac:picMkLst>
            <pc:docMk/>
            <pc:sldMk cId="3859946504" sldId="256"/>
            <ac:picMk id="8" creationId="{979482DC-7F4B-F367-D8A8-9C860858E948}"/>
          </ac:picMkLst>
        </pc:picChg>
        <pc:picChg chg="add mod">
          <ac:chgData name="Loretta Crippa | Comune Calco" userId="2dbb0ec1-45d9-4343-adbe-c1f861e08c40" providerId="ADAL" clId="{4A1D6BF8-7154-4EA2-B492-ED6F1A9C360D}" dt="2026-09-25T08:58:22.414" v="2"/>
          <ac:picMkLst>
            <pc:docMk/>
            <pc:sldMk cId="3859946504" sldId="256"/>
            <ac:picMk id="9" creationId="{F2F7C895-F077-4DF8-4EF7-4DA671282ED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2661F8-6075-4643-B8B6-0435C1428218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27275" y="1143000"/>
            <a:ext cx="2203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32D395-C9D8-FE4D-903D-B67EC7A80E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5056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1pPr>
    <a:lvl2pPr marL="1530386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2pPr>
    <a:lvl3pPr marL="3060771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3pPr>
    <a:lvl4pPr marL="4591157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4pPr>
    <a:lvl5pPr marL="6121542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5pPr>
    <a:lvl6pPr marL="7651928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6pPr>
    <a:lvl7pPr marL="9182313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7pPr>
    <a:lvl8pPr marL="10712699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8pPr>
    <a:lvl9pPr marL="12243084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2D395-C9D8-FE4D-903D-B67EC7A80E13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3303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09512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CB9B5B2-D2E6-D881-B850-1DA0968CF7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080" y="-25362"/>
            <a:ext cx="35963579" cy="5045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13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</p:sldLayoutIdLst>
  <p:txStyles>
    <p:titleStyle>
      <a:lvl1pPr algn="l" defTabSz="3599993" rtl="0" eaLnBrk="1" latinLnBrk="0" hangingPunct="1">
        <a:lnSpc>
          <a:spcPct val="90000"/>
        </a:lnSpc>
        <a:spcBef>
          <a:spcPct val="0"/>
        </a:spcBef>
        <a:buNone/>
        <a:defRPr sz="1732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99998" indent="-899998" algn="l" defTabSz="3599993" rtl="0" eaLnBrk="1" latinLnBrk="0" hangingPunct="1">
        <a:lnSpc>
          <a:spcPct val="90000"/>
        </a:lnSpc>
        <a:spcBef>
          <a:spcPts val="3937"/>
        </a:spcBef>
        <a:buFont typeface="Arial" panose="020B0604020202020204" pitchFamily="34" charset="0"/>
        <a:buChar char="•"/>
        <a:defRPr sz="11024" kern="1200">
          <a:solidFill>
            <a:schemeClr val="tx1"/>
          </a:solidFill>
          <a:latin typeface="+mn-lt"/>
          <a:ea typeface="+mn-ea"/>
          <a:cs typeface="+mn-cs"/>
        </a:defRPr>
      </a:lvl1pPr>
      <a:lvl2pPr marL="2699995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9449" kern="1200">
          <a:solidFill>
            <a:schemeClr val="tx1"/>
          </a:solidFill>
          <a:latin typeface="+mn-lt"/>
          <a:ea typeface="+mn-ea"/>
          <a:cs typeface="+mn-cs"/>
        </a:defRPr>
      </a:lvl2pPr>
      <a:lvl3pPr marL="4499991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874" kern="1200">
          <a:solidFill>
            <a:schemeClr val="tx1"/>
          </a:solidFill>
          <a:latin typeface="+mn-lt"/>
          <a:ea typeface="+mn-ea"/>
          <a:cs typeface="+mn-cs"/>
        </a:defRPr>
      </a:lvl3pPr>
      <a:lvl4pPr marL="6299987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4pPr>
      <a:lvl5pPr marL="8099984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5pPr>
      <a:lvl6pPr marL="9899980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6pPr>
      <a:lvl7pPr marL="11699977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7pPr>
      <a:lvl8pPr marL="13499973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8pPr>
      <a:lvl9pPr marL="15299969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1pPr>
      <a:lvl2pPr marL="1799996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2pPr>
      <a:lvl3pPr marL="3599993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3pPr>
      <a:lvl4pPr marL="5399989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4pPr>
      <a:lvl5pPr marL="7199986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5pPr>
      <a:lvl6pPr marL="8999982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6pPr>
      <a:lvl7pPr marL="10799978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7pPr>
      <a:lvl8pPr marL="12599975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8pPr>
      <a:lvl9pPr marL="14399971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775" userDrawn="1">
          <p15:clr>
            <a:srgbClr val="F26B43"/>
          </p15:clr>
        </p15:guide>
        <p15:guide id="2" orient="horz" pos="27985" userDrawn="1">
          <p15:clr>
            <a:srgbClr val="F26B43"/>
          </p15:clr>
        </p15:guide>
        <p15:guide id="3" pos="1065" userDrawn="1">
          <p15:clr>
            <a:srgbClr val="F26B43"/>
          </p15:clr>
        </p15:guide>
        <p15:guide id="4" pos="1508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ABD37A32-272B-5E8A-0289-3DD064D9F0A5}"/>
              </a:ext>
            </a:extLst>
          </p:cNvPr>
          <p:cNvSpPr txBox="1">
            <a:spLocks/>
          </p:cNvSpPr>
          <p:nvPr/>
        </p:nvSpPr>
        <p:spPr>
          <a:xfrm>
            <a:off x="9687798" y="44144420"/>
            <a:ext cx="14253290" cy="4345439"/>
          </a:xfrm>
          <a:prstGeom prst="rect">
            <a:avLst/>
          </a:prstGeom>
        </p:spPr>
        <p:txBody>
          <a:bodyPr anchor="b" anchorCtr="0"/>
          <a:lstStyle>
            <a:lvl1pPr marL="0" indent="0" algn="ctr" defTabSz="1069208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604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23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9208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21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3812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38416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3020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7624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42228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76832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5500" b="1" dirty="0">
                <a:solidFill>
                  <a:srgbClr val="C42B1A"/>
                </a:solidFill>
                <a:latin typeface="Exo 2" pitchFamily="2" charset="77"/>
              </a:rPr>
              <a:t>PER MAGGIORI INFORMAZIONI</a:t>
            </a:r>
          </a:p>
          <a:p>
            <a:pPr algn="l">
              <a:spcBef>
                <a:spcPts val="2000"/>
              </a:spcBef>
            </a:pPr>
            <a:r>
              <a:rPr lang="it-IT" sz="5500" dirty="0">
                <a:latin typeface="Exo 2" pitchFamily="2" charset="77"/>
              </a:rPr>
              <a:t>Ufficio Anagrafe Comunale</a:t>
            </a:r>
            <a:br>
              <a:rPr lang="it-IT" sz="5500" dirty="0">
                <a:latin typeface="Exo 2" pitchFamily="2" charset="77"/>
              </a:rPr>
            </a:br>
            <a:r>
              <a:rPr lang="it-IT" sz="5500" dirty="0">
                <a:latin typeface="Exo 2" pitchFamily="2" charset="77"/>
              </a:rPr>
              <a:t>Aperto dal Lunedì al Venerdì </a:t>
            </a:r>
            <a:br>
              <a:rPr lang="it-IT" sz="5500" dirty="0">
                <a:latin typeface="Exo 2" pitchFamily="2" charset="77"/>
              </a:rPr>
            </a:br>
            <a:r>
              <a:rPr lang="it-IT" sz="5500" dirty="0">
                <a:latin typeface="Exo 2" pitchFamily="2" charset="77"/>
              </a:rPr>
              <a:t>dalle ore 9:00 alle ore 12:00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D395221-3EE2-BD96-D6E9-561142DF53ED}"/>
              </a:ext>
            </a:extLst>
          </p:cNvPr>
          <p:cNvSpPr txBox="1"/>
          <p:nvPr/>
        </p:nvSpPr>
        <p:spPr>
          <a:xfrm>
            <a:off x="-17881600" y="10178669"/>
            <a:ext cx="15138400" cy="21397984"/>
          </a:xfrm>
          <a:prstGeom prst="rect">
            <a:avLst/>
          </a:prstGeom>
          <a:solidFill>
            <a:srgbClr val="C00000"/>
          </a:solidFill>
        </p:spPr>
        <p:txBody>
          <a:bodyPr wrap="square" lIns="720000" tIns="720000" rIns="1080000" bIns="720000" anchor="ctr" anchorCtr="0">
            <a:spAutoFit/>
          </a:bodyPr>
          <a:lstStyle/>
          <a:p>
            <a:r>
              <a:rPr lang="it-IT" sz="5400" b="1" i="0" dirty="0">
                <a:solidFill>
                  <a:srgbClr val="DCDDDE"/>
                </a:solidFill>
                <a:effectLst/>
                <a:latin typeface="Roboto" pitchFamily="2" charset="0"/>
              </a:rPr>
              <a:t>Linee guida per l’utilizzo del logo dei Comuni sulla locandina del Censimento permanente della Popolazione e delle abitazioni</a:t>
            </a:r>
            <a:endParaRPr lang="it-IT" sz="5400" b="0" i="0" dirty="0">
              <a:solidFill>
                <a:srgbClr val="DCDDDE"/>
              </a:solidFill>
              <a:effectLst/>
              <a:latin typeface="Roboto" pitchFamily="2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it-IT" sz="5400" b="0" i="0" dirty="0">
              <a:solidFill>
                <a:srgbClr val="DCDDDE"/>
              </a:solidFill>
              <a:effectLst/>
              <a:latin typeface="Roboto" pitchFamily="2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it-IT" sz="5400" b="0" i="0" dirty="0">
                <a:solidFill>
                  <a:srgbClr val="DCDDDE"/>
                </a:solidFill>
                <a:effectLst/>
                <a:latin typeface="Roboto" pitchFamily="2" charset="0"/>
              </a:rPr>
              <a:t>Installate il font inviato sul vostro PC prima di procedere: questo passaggio è essenziale.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it-IT" sz="5400" b="0" i="0" dirty="0">
              <a:solidFill>
                <a:srgbClr val="DCDDDE"/>
              </a:solidFill>
              <a:effectLst/>
              <a:latin typeface="Roboto" pitchFamily="2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it-IT" sz="5400" b="0" i="0" dirty="0">
                <a:solidFill>
                  <a:srgbClr val="DCDDDE"/>
                </a:solidFill>
                <a:effectLst/>
                <a:latin typeface="Roboto" pitchFamily="2" charset="0"/>
              </a:rPr>
              <a:t>Il riquadro tratteggiato blu indica lo spazio riservato all’inserimento del logo del Comune.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it-IT" sz="5400" b="0" i="0" dirty="0">
              <a:solidFill>
                <a:srgbClr val="DCDDDE"/>
              </a:solidFill>
              <a:effectLst/>
              <a:latin typeface="Roboto" pitchFamily="2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it-IT" sz="5400" b="0" i="0" dirty="0">
                <a:solidFill>
                  <a:srgbClr val="DCDDDE"/>
                </a:solidFill>
                <a:effectLst/>
                <a:latin typeface="Roboto" pitchFamily="2" charset="0"/>
              </a:rPr>
              <a:t>Accanto al riquadro è presente un blocco di testo dove è possibile inserire le informazioni desiderate.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it-IT" sz="5400" b="0" i="0" dirty="0">
              <a:solidFill>
                <a:srgbClr val="DCDDDE"/>
              </a:solidFill>
              <a:effectLst/>
              <a:latin typeface="Roboto" pitchFamily="2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it-IT" sz="5400" b="0" i="0" dirty="0">
                <a:solidFill>
                  <a:srgbClr val="DCDDDE"/>
                </a:solidFill>
                <a:effectLst/>
                <a:latin typeface="Roboto" pitchFamily="2" charset="0"/>
              </a:rPr>
              <a:t>Una volta inserito il logo, è necessario eliminare il riquadro tratteggiato blu.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it-IT" sz="5400" b="0" i="0" dirty="0">
              <a:solidFill>
                <a:srgbClr val="DCDDDE"/>
              </a:solidFill>
              <a:effectLst/>
              <a:latin typeface="Roboto" pitchFamily="2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it-IT" sz="5400" b="0" i="0" dirty="0">
                <a:solidFill>
                  <a:srgbClr val="DCDDDE"/>
                </a:solidFill>
                <a:effectLst/>
                <a:latin typeface="Roboto" pitchFamily="2" charset="0"/>
              </a:rPr>
              <a:t>Nel caso in cui il logo abbia una forma più quadrata, è possibile spostare il blocco delle informazioni a sinistra, per garantire un migliore equilibrio visivo.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0FE786E4-3270-3638-871F-0843A76FC9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8064" y="24511635"/>
            <a:ext cx="943610" cy="1376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2BFCBA60-550F-F89F-97EE-61475D64BE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7388" y="24514115"/>
            <a:ext cx="944962" cy="1371719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979482DC-7F4B-F367-D8A8-9C860858E9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0464" y="24664035"/>
            <a:ext cx="943610" cy="1376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F2F7C895-F077-4DF8-4EF7-4DA671282E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2743198" y="43441036"/>
            <a:ext cx="4994031" cy="50488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99465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0C6C76CFDA24541942D062A791D2159" ma:contentTypeVersion="11" ma:contentTypeDescription="Creare un nuovo documento." ma:contentTypeScope="" ma:versionID="2a61ba7ea475f8fc53b59b63abcc294a">
  <xsd:schema xmlns:xsd="http://www.w3.org/2001/XMLSchema" xmlns:xs="http://www.w3.org/2001/XMLSchema" xmlns:p="http://schemas.microsoft.com/office/2006/metadata/properties" xmlns:ns2="b1bc21ed-9b43-46c4-91c4-248367f6c964" xmlns:ns3="40f38bb5-a661-426e-8402-68f9ced56b70" targetNamespace="http://schemas.microsoft.com/office/2006/metadata/properties" ma:root="true" ma:fieldsID="18e6e7a1d9f129bb5b775a4f8be0f235" ns2:_="" ns3:_="">
    <xsd:import namespace="b1bc21ed-9b43-46c4-91c4-248367f6c964"/>
    <xsd:import namespace="40f38bb5-a661-426e-8402-68f9ced56b7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bc21ed-9b43-46c4-91c4-248367f6c9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Tag immagine" ma:readOnly="false" ma:fieldId="{5cf76f15-5ced-4ddc-b409-7134ff3c332f}" ma:taxonomyMulti="true" ma:sspId="6745de65-0f4d-48b6-902d-dc972633d4f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f38bb5-a661-426e-8402-68f9ced56b70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46e4f3b7-1dc0-4475-98ef-0efb4dfab1c5}" ma:internalName="TaxCatchAll" ma:showField="CatchAllData" ma:web="40f38bb5-a661-426e-8402-68f9ced56b7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0f38bb5-a661-426e-8402-68f9ced56b70" xsi:nil="true"/>
    <lcf76f155ced4ddcb4097134ff3c332f xmlns="b1bc21ed-9b43-46c4-91c4-248367f6c96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E270227-69FC-40FC-9509-B056410DD4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bc21ed-9b43-46c4-91c4-248367f6c964"/>
    <ds:schemaRef ds:uri="40f38bb5-a661-426e-8402-68f9ced56b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C02CC22-F907-4024-96FA-9B97CE2C35D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1C7FEFA-ED74-4942-85D3-77B62F9258F2}">
  <ds:schemaRefs>
    <ds:schemaRef ds:uri="http://schemas.microsoft.com/office/2006/metadata/properties"/>
    <ds:schemaRef ds:uri="http://schemas.microsoft.com/office/infopath/2007/PartnerControls"/>
    <ds:schemaRef ds:uri="40f38bb5-a661-426e-8402-68f9ced56b70"/>
    <ds:schemaRef ds:uri="b1bc21ed-9b43-46c4-91c4-248367f6c96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580</TotalTime>
  <Words>128</Words>
  <Application>Microsoft Office PowerPoint</Application>
  <PresentationFormat>Personalizzato</PresentationFormat>
  <Paragraphs>14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Exo 2</vt:lpstr>
      <vt:lpstr>Roboto</vt:lpstr>
      <vt:lpstr>Tema di Office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subject/>
  <dc:creator>POMILIO 8</dc:creator>
  <cp:keywords/>
  <dc:description/>
  <cp:lastModifiedBy>Loretta Crippa | Comune Calco</cp:lastModifiedBy>
  <cp:revision>26</cp:revision>
  <dcterms:created xsi:type="dcterms:W3CDTF">2025-09-09T13:39:23Z</dcterms:created>
  <dcterms:modified xsi:type="dcterms:W3CDTF">2026-09-25T08:59:14Z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0x01010080C6C76CFDA24541942D062A791D2159</vt:lpwstr>
  </property>
  <property fmtid="{D5CDD505-2E9C-101B-9397-08002B2CF9AE}" pid="3" name="MediaServiceImageTags">
    <vt:lpwstr/>
  </property>
</Properties>
</file>